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1DCC9-7DBD-42BD-9491-7694A4F19839}" type="datetimeFigureOut">
              <a:rPr lang="en-US" smtClean="0"/>
              <a:t>28-Aug-20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4620D-CD9C-45C8-BA0B-79E631C70F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check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check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</dc:title>
  <dc:creator>User</dc:creator>
  <cp:lastModifiedBy>User</cp:lastModifiedBy>
  <cp:revision>1</cp:revision>
  <dcterms:created xsi:type="dcterms:W3CDTF">2020-08-28T02:58:27Z</dcterms:created>
  <dcterms:modified xsi:type="dcterms:W3CDTF">2020-08-28T02:58:41Z</dcterms:modified>
</cp:coreProperties>
</file>